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modernComment_102_729CEBCF.xml" ContentType="application/vnd.ms-powerpoint.comments+xml"/>
  <Override PartName="/ppt/notesSlides/notesSlide3.xml" ContentType="application/vnd.openxmlformats-officedocument.presentationml.notesSlide+xml"/>
  <Override PartName="/ppt/comments/modernComment_103_780DD98A.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
  </p:notesMasterIdLst>
  <p:sldIdLst>
    <p:sldId id="256" r:id="rId2"/>
    <p:sldId id="257" r:id="rId3"/>
    <p:sldId id="264" r:id="rId4"/>
    <p:sldId id="258" r:id="rId5"/>
    <p:sldId id="259" r:id="rId6"/>
    <p:sldId id="260" r:id="rId7"/>
    <p:sldId id="261" r:id="rId8"/>
    <p:sldId id="262" r:id="rId9"/>
    <p:sldId id="263"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C83BA7-1308-9A0B-4376-315EF62F2EAE}" name="Ashlee Highfill" initials="AH" userId="S::175807@hcps.net::b2ea65d5-6059-4f6d-90e9-b6ec327ff1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9" autoAdjust="0"/>
    <p:restoredTop sz="85714" autoAdjust="0"/>
  </p:normalViewPr>
  <p:slideViewPr>
    <p:cSldViewPr snapToGrid="0">
      <p:cViewPr varScale="1">
        <p:scale>
          <a:sx n="103" d="100"/>
          <a:sy n="103" d="100"/>
        </p:scale>
        <p:origin x="17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omments/modernComment_102_729CEBCF.xml><?xml version="1.0" encoding="utf-8"?>
<p188:cmLst xmlns:a="http://schemas.openxmlformats.org/drawingml/2006/main" xmlns:r="http://schemas.openxmlformats.org/officeDocument/2006/relationships" xmlns:p188="http://schemas.microsoft.com/office/powerpoint/2018/8/main">
  <p188:cm id="{F699A898-E71E-434B-8C71-362189ACEE5D}" authorId="{C5C83BA7-1308-9A0B-4376-315EF62F2EAE}" created="2023-08-21T00:59:58.067">
    <ac:deMkLst xmlns:ac="http://schemas.microsoft.com/office/drawing/2013/main/command">
      <pc:docMk xmlns:pc="http://schemas.microsoft.com/office/powerpoint/2013/main/command"/>
      <pc:sldMk xmlns:pc="http://schemas.microsoft.com/office/powerpoint/2013/main/command" cId="1922886607" sldId="258"/>
      <ac:picMk id="3" creationId="{44517A24-01D7-418B-8B66-88A8DE07A97D}"/>
    </ac:deMkLst>
    <p188:txBody>
      <a:bodyPr/>
      <a:lstStyle/>
      <a:p>
        <a:r>
          <a:rPr lang="en-US"/>
          <a:t>We need the high resolution images for this, I only had the small thumbnails from the list of items in the exhibit.</a:t>
        </a:r>
      </a:p>
    </p188:txBody>
  </p188:cm>
</p188:cmLst>
</file>

<file path=ppt/comments/modernComment_103_780DD98A.xml><?xml version="1.0" encoding="utf-8"?>
<p188:cmLst xmlns:a="http://schemas.openxmlformats.org/drawingml/2006/main" xmlns:r="http://schemas.openxmlformats.org/officeDocument/2006/relationships" xmlns:p188="http://schemas.microsoft.com/office/powerpoint/2018/8/main">
  <p188:cm id="{2B052F86-FAF1-42E5-9161-1EF37AFEEE56}" authorId="{C5C83BA7-1308-9A0B-4376-315EF62F2EAE}" created="2023-08-21T00:59:58.067">
    <ac:deMkLst xmlns:ac="http://schemas.microsoft.com/office/drawing/2013/main/command">
      <pc:docMk xmlns:pc="http://schemas.microsoft.com/office/powerpoint/2013/main/command"/>
      <pc:sldMk xmlns:pc="http://schemas.microsoft.com/office/powerpoint/2013/main/command" cId="2014173578" sldId="259"/>
      <ac:picMk id="3" creationId="{44517A24-01D7-418B-8B66-88A8DE07A97D}"/>
    </ac:deMkLst>
    <p188:txBody>
      <a:bodyPr/>
      <a:lstStyle/>
      <a:p>
        <a:r>
          <a:rPr lang="en-US"/>
          <a:t>We need the high resolution images for this, I only had the small thumbnails from the list of items in the exhibit.</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image" Target="../media/image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image" Target="../media/image3.jpg"/></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6352FF-B529-4AF5-B0E6-FF08797C7843}" type="doc">
      <dgm:prSet loTypeId="urn:microsoft.com/office/officeart/2005/8/layout/hList7" loCatId="relationship" qsTypeId="urn:microsoft.com/office/officeart/2005/8/quickstyle/simple1" qsCatId="simple" csTypeId="urn:microsoft.com/office/officeart/2005/8/colors/accent6_5" csCatId="accent6" phldr="1"/>
      <dgm:spPr/>
    </dgm:pt>
    <dgm:pt modelId="{1F078BA4-7BE7-40A2-BF23-063F320968C1}">
      <dgm:prSet phldrT="[Text]"/>
      <dgm:spPr/>
      <dgm:t>
        <a:bodyPr/>
        <a:lstStyle/>
        <a:p>
          <a:r>
            <a:rPr lang="en-US" dirty="0"/>
            <a:t>See</a:t>
          </a:r>
        </a:p>
      </dgm:t>
    </dgm:pt>
    <dgm:pt modelId="{327A18C9-65A9-4650-9B95-2B485DEC1086}" type="parTrans" cxnId="{EAA93FF3-3EB9-4AB7-98D1-0F25FA391F1C}">
      <dgm:prSet/>
      <dgm:spPr/>
      <dgm:t>
        <a:bodyPr/>
        <a:lstStyle/>
        <a:p>
          <a:endParaRPr lang="en-US"/>
        </a:p>
      </dgm:t>
    </dgm:pt>
    <dgm:pt modelId="{2CAF05D3-24F0-4B21-9236-CAF91D1A962C}" type="sibTrans" cxnId="{EAA93FF3-3EB9-4AB7-98D1-0F25FA391F1C}">
      <dgm:prSet/>
      <dgm:spPr/>
      <dgm:t>
        <a:bodyPr/>
        <a:lstStyle/>
        <a:p>
          <a:endParaRPr lang="en-US"/>
        </a:p>
      </dgm:t>
    </dgm:pt>
    <dgm:pt modelId="{CE4CA9BE-095D-4C7A-8AEA-4992596B254A}">
      <dgm:prSet phldrT="[Text]"/>
      <dgm:spPr/>
      <dgm:t>
        <a:bodyPr/>
        <a:lstStyle/>
        <a:p>
          <a:r>
            <a:rPr lang="en-US" dirty="0"/>
            <a:t>Think</a:t>
          </a:r>
        </a:p>
      </dgm:t>
    </dgm:pt>
    <dgm:pt modelId="{7877C4C1-40A4-4811-9091-95F85E5B244A}" type="parTrans" cxnId="{4F3DF6E3-0409-43DC-97DD-8B9983BF3B1A}">
      <dgm:prSet/>
      <dgm:spPr/>
      <dgm:t>
        <a:bodyPr/>
        <a:lstStyle/>
        <a:p>
          <a:endParaRPr lang="en-US"/>
        </a:p>
      </dgm:t>
    </dgm:pt>
    <dgm:pt modelId="{109FB713-B002-484A-A114-572AAC86EEB6}" type="sibTrans" cxnId="{4F3DF6E3-0409-43DC-97DD-8B9983BF3B1A}">
      <dgm:prSet/>
      <dgm:spPr/>
      <dgm:t>
        <a:bodyPr/>
        <a:lstStyle/>
        <a:p>
          <a:endParaRPr lang="en-US"/>
        </a:p>
      </dgm:t>
    </dgm:pt>
    <dgm:pt modelId="{D6A16CBE-EABB-4A19-AABA-43D163DCB9D0}">
      <dgm:prSet phldrT="[Text]"/>
      <dgm:spPr/>
      <dgm:t>
        <a:bodyPr/>
        <a:lstStyle/>
        <a:p>
          <a:r>
            <a:rPr lang="en-US" dirty="0"/>
            <a:t>Wonder</a:t>
          </a:r>
        </a:p>
      </dgm:t>
    </dgm:pt>
    <dgm:pt modelId="{3AC3C7A0-B32A-47DE-8779-BAA014595D4A}" type="parTrans" cxnId="{FA6C3F89-2303-4763-9EB0-E7ED8F5BA26E}">
      <dgm:prSet/>
      <dgm:spPr/>
      <dgm:t>
        <a:bodyPr/>
        <a:lstStyle/>
        <a:p>
          <a:endParaRPr lang="en-US"/>
        </a:p>
      </dgm:t>
    </dgm:pt>
    <dgm:pt modelId="{1121D701-A567-44A0-AD9E-756C77BF3187}" type="sibTrans" cxnId="{FA6C3F89-2303-4763-9EB0-E7ED8F5BA26E}">
      <dgm:prSet/>
      <dgm:spPr/>
      <dgm:t>
        <a:bodyPr/>
        <a:lstStyle/>
        <a:p>
          <a:endParaRPr lang="en-US"/>
        </a:p>
      </dgm:t>
    </dgm:pt>
    <dgm:pt modelId="{A55D3680-BA16-4BA1-A2E3-E13B912ED0BE}" type="pres">
      <dgm:prSet presAssocID="{7F6352FF-B529-4AF5-B0E6-FF08797C7843}" presName="Name0" presStyleCnt="0">
        <dgm:presLayoutVars>
          <dgm:dir/>
          <dgm:resizeHandles val="exact"/>
        </dgm:presLayoutVars>
      </dgm:prSet>
      <dgm:spPr/>
    </dgm:pt>
    <dgm:pt modelId="{138C94EA-6E67-42A6-AC50-C4E701135D9A}" type="pres">
      <dgm:prSet presAssocID="{7F6352FF-B529-4AF5-B0E6-FF08797C7843}" presName="fgShape" presStyleLbl="fgShp" presStyleIdx="0" presStyleCnt="1"/>
      <dgm:spPr/>
    </dgm:pt>
    <dgm:pt modelId="{82EBE593-472E-4646-89B0-6A1B7384D4F4}" type="pres">
      <dgm:prSet presAssocID="{7F6352FF-B529-4AF5-B0E6-FF08797C7843}" presName="linComp" presStyleCnt="0"/>
      <dgm:spPr/>
    </dgm:pt>
    <dgm:pt modelId="{2392681E-2056-49BF-B460-B27CEDDA84AA}" type="pres">
      <dgm:prSet presAssocID="{1F078BA4-7BE7-40A2-BF23-063F320968C1}" presName="compNode" presStyleCnt="0"/>
      <dgm:spPr/>
    </dgm:pt>
    <dgm:pt modelId="{021727EF-45E5-4405-8E6D-75078E4B0080}" type="pres">
      <dgm:prSet presAssocID="{1F078BA4-7BE7-40A2-BF23-063F320968C1}" presName="bkgdShape" presStyleLbl="node1" presStyleIdx="0" presStyleCnt="3"/>
      <dgm:spPr/>
    </dgm:pt>
    <dgm:pt modelId="{E2845A44-0329-421B-B7AB-0421AFDA1F7D}" type="pres">
      <dgm:prSet presAssocID="{1F078BA4-7BE7-40A2-BF23-063F320968C1}" presName="nodeTx" presStyleLbl="node1" presStyleIdx="0" presStyleCnt="3">
        <dgm:presLayoutVars>
          <dgm:bulletEnabled val="1"/>
        </dgm:presLayoutVars>
      </dgm:prSet>
      <dgm:spPr/>
    </dgm:pt>
    <dgm:pt modelId="{5A9D0C72-3AAF-47FC-9725-385DB36AB4E2}" type="pres">
      <dgm:prSet presAssocID="{1F078BA4-7BE7-40A2-BF23-063F320968C1}" presName="invisiNode" presStyleLbl="node1" presStyleIdx="0" presStyleCnt="3"/>
      <dgm:spPr/>
    </dgm:pt>
    <dgm:pt modelId="{13738E23-A62B-4E78-80E8-C932EEA4C993}" type="pres">
      <dgm:prSet presAssocID="{1F078BA4-7BE7-40A2-BF23-063F320968C1}"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dgm:spPr>
      <dgm:extLst>
        <a:ext uri="{E40237B7-FDA0-4F09-8148-C483321AD2D9}">
          <dgm14:cNvPr xmlns:dgm14="http://schemas.microsoft.com/office/drawing/2010/diagram" id="0" name="" descr="Eye reflecting fiber optic lights"/>
        </a:ext>
      </dgm:extLst>
    </dgm:pt>
    <dgm:pt modelId="{9F402CC7-B183-45F9-A6E6-6DD1F4635FDA}" type="pres">
      <dgm:prSet presAssocID="{2CAF05D3-24F0-4B21-9236-CAF91D1A962C}" presName="sibTrans" presStyleLbl="sibTrans2D1" presStyleIdx="0" presStyleCnt="0"/>
      <dgm:spPr/>
    </dgm:pt>
    <dgm:pt modelId="{DA502A40-EFAD-4495-B888-20EBA4E3947C}" type="pres">
      <dgm:prSet presAssocID="{CE4CA9BE-095D-4C7A-8AEA-4992596B254A}" presName="compNode" presStyleCnt="0"/>
      <dgm:spPr/>
    </dgm:pt>
    <dgm:pt modelId="{E23C6AFC-6947-401B-90AA-0ED0F18EA5AF}" type="pres">
      <dgm:prSet presAssocID="{CE4CA9BE-095D-4C7A-8AEA-4992596B254A}" presName="bkgdShape" presStyleLbl="node1" presStyleIdx="1" presStyleCnt="3"/>
      <dgm:spPr/>
    </dgm:pt>
    <dgm:pt modelId="{43B1332C-BC65-4FED-89A5-0E4149F2B378}" type="pres">
      <dgm:prSet presAssocID="{CE4CA9BE-095D-4C7A-8AEA-4992596B254A}" presName="nodeTx" presStyleLbl="node1" presStyleIdx="1" presStyleCnt="3">
        <dgm:presLayoutVars>
          <dgm:bulletEnabled val="1"/>
        </dgm:presLayoutVars>
      </dgm:prSet>
      <dgm:spPr/>
    </dgm:pt>
    <dgm:pt modelId="{CEFCB98A-4AE2-4976-9E5D-453C1C12A154}" type="pres">
      <dgm:prSet presAssocID="{CE4CA9BE-095D-4C7A-8AEA-4992596B254A}" presName="invisiNode" presStyleLbl="node1" presStyleIdx="1" presStyleCnt="3"/>
      <dgm:spPr/>
    </dgm:pt>
    <dgm:pt modelId="{89A4473A-7499-4EC8-94D7-560A553F560D}" type="pres">
      <dgm:prSet presAssocID="{CE4CA9BE-095D-4C7A-8AEA-4992596B254A}"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dgm:spPr>
      <dgm:extLst>
        <a:ext uri="{E40237B7-FDA0-4F09-8148-C483321AD2D9}">
          <dgm14:cNvPr xmlns:dgm14="http://schemas.microsoft.com/office/drawing/2010/diagram" id="0" name="" descr="Red Triangles"/>
        </a:ext>
      </dgm:extLst>
    </dgm:pt>
    <dgm:pt modelId="{BA4528A8-8644-4A64-AD08-DA76A57C4187}" type="pres">
      <dgm:prSet presAssocID="{109FB713-B002-484A-A114-572AAC86EEB6}" presName="sibTrans" presStyleLbl="sibTrans2D1" presStyleIdx="0" presStyleCnt="0"/>
      <dgm:spPr/>
    </dgm:pt>
    <dgm:pt modelId="{03616E96-3299-4EB9-ACBB-DDF58B848034}" type="pres">
      <dgm:prSet presAssocID="{D6A16CBE-EABB-4A19-AABA-43D163DCB9D0}" presName="compNode" presStyleCnt="0"/>
      <dgm:spPr/>
    </dgm:pt>
    <dgm:pt modelId="{C82A2282-9361-4329-9182-020C336FB512}" type="pres">
      <dgm:prSet presAssocID="{D6A16CBE-EABB-4A19-AABA-43D163DCB9D0}" presName="bkgdShape" presStyleLbl="node1" presStyleIdx="2" presStyleCnt="3"/>
      <dgm:spPr/>
    </dgm:pt>
    <dgm:pt modelId="{3AC3EC1D-8CA1-42FC-B4BC-8027EF657302}" type="pres">
      <dgm:prSet presAssocID="{D6A16CBE-EABB-4A19-AABA-43D163DCB9D0}" presName="nodeTx" presStyleLbl="node1" presStyleIdx="2" presStyleCnt="3">
        <dgm:presLayoutVars>
          <dgm:bulletEnabled val="1"/>
        </dgm:presLayoutVars>
      </dgm:prSet>
      <dgm:spPr/>
    </dgm:pt>
    <dgm:pt modelId="{4F55CC2F-E4F9-4435-AFEB-E2BFEF39BECE}" type="pres">
      <dgm:prSet presAssocID="{D6A16CBE-EABB-4A19-AABA-43D163DCB9D0}" presName="invisiNode" presStyleLbl="node1" presStyleIdx="2" presStyleCnt="3"/>
      <dgm:spPr/>
    </dgm:pt>
    <dgm:pt modelId="{406BA427-8227-4ACA-80EB-73D48556D0D2}" type="pres">
      <dgm:prSet presAssocID="{D6A16CBE-EABB-4A19-AABA-43D163DCB9D0}"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extLst>
        <a:ext uri="{E40237B7-FDA0-4F09-8148-C483321AD2D9}">
          <dgm14:cNvPr xmlns:dgm14="http://schemas.microsoft.com/office/drawing/2010/diagram" id="0" name="" descr="Magnifying glass and question mark"/>
        </a:ext>
      </dgm:extLst>
    </dgm:pt>
  </dgm:ptLst>
  <dgm:cxnLst>
    <dgm:cxn modelId="{680E9304-FB7B-4175-B8A0-EC3C76AAF5DB}" type="presOf" srcId="{1F078BA4-7BE7-40A2-BF23-063F320968C1}" destId="{021727EF-45E5-4405-8E6D-75078E4B0080}" srcOrd="0" destOrd="0" presId="urn:microsoft.com/office/officeart/2005/8/layout/hList7"/>
    <dgm:cxn modelId="{39BB0D05-42AB-42DF-92BC-3372265AA603}" type="presOf" srcId="{2CAF05D3-24F0-4B21-9236-CAF91D1A962C}" destId="{9F402CC7-B183-45F9-A6E6-6DD1F4635FDA}" srcOrd="0" destOrd="0" presId="urn:microsoft.com/office/officeart/2005/8/layout/hList7"/>
    <dgm:cxn modelId="{A411AD30-EE3B-4895-A47B-7275D28797F6}" type="presOf" srcId="{CE4CA9BE-095D-4C7A-8AEA-4992596B254A}" destId="{43B1332C-BC65-4FED-89A5-0E4149F2B378}" srcOrd="1" destOrd="0" presId="urn:microsoft.com/office/officeart/2005/8/layout/hList7"/>
    <dgm:cxn modelId="{D04DA634-0E34-4A9F-A619-3284F1841450}" type="presOf" srcId="{CE4CA9BE-095D-4C7A-8AEA-4992596B254A}" destId="{E23C6AFC-6947-401B-90AA-0ED0F18EA5AF}" srcOrd="0" destOrd="0" presId="urn:microsoft.com/office/officeart/2005/8/layout/hList7"/>
    <dgm:cxn modelId="{C16EDC81-C1E7-4ECC-A01A-02B25C4F3BC0}" type="presOf" srcId="{D6A16CBE-EABB-4A19-AABA-43D163DCB9D0}" destId="{C82A2282-9361-4329-9182-020C336FB512}" srcOrd="0" destOrd="0" presId="urn:microsoft.com/office/officeart/2005/8/layout/hList7"/>
    <dgm:cxn modelId="{FA6C3F89-2303-4763-9EB0-E7ED8F5BA26E}" srcId="{7F6352FF-B529-4AF5-B0E6-FF08797C7843}" destId="{D6A16CBE-EABB-4A19-AABA-43D163DCB9D0}" srcOrd="2" destOrd="0" parTransId="{3AC3C7A0-B32A-47DE-8779-BAA014595D4A}" sibTransId="{1121D701-A567-44A0-AD9E-756C77BF3187}"/>
    <dgm:cxn modelId="{C2EB30AF-607C-4059-847D-85D1AE1D7F3D}" type="presOf" srcId="{109FB713-B002-484A-A114-572AAC86EEB6}" destId="{BA4528A8-8644-4A64-AD08-DA76A57C4187}" srcOrd="0" destOrd="0" presId="urn:microsoft.com/office/officeart/2005/8/layout/hList7"/>
    <dgm:cxn modelId="{17D272C0-ED42-4C7A-970C-077827371120}" type="presOf" srcId="{1F078BA4-7BE7-40A2-BF23-063F320968C1}" destId="{E2845A44-0329-421B-B7AB-0421AFDA1F7D}" srcOrd="1" destOrd="0" presId="urn:microsoft.com/office/officeart/2005/8/layout/hList7"/>
    <dgm:cxn modelId="{856770C4-9C19-4552-A5A5-2B70D8547B56}" type="presOf" srcId="{D6A16CBE-EABB-4A19-AABA-43D163DCB9D0}" destId="{3AC3EC1D-8CA1-42FC-B4BC-8027EF657302}" srcOrd="1" destOrd="0" presId="urn:microsoft.com/office/officeart/2005/8/layout/hList7"/>
    <dgm:cxn modelId="{4F3DF6E3-0409-43DC-97DD-8B9983BF3B1A}" srcId="{7F6352FF-B529-4AF5-B0E6-FF08797C7843}" destId="{CE4CA9BE-095D-4C7A-8AEA-4992596B254A}" srcOrd="1" destOrd="0" parTransId="{7877C4C1-40A4-4811-9091-95F85E5B244A}" sibTransId="{109FB713-B002-484A-A114-572AAC86EEB6}"/>
    <dgm:cxn modelId="{EAA93FF3-3EB9-4AB7-98D1-0F25FA391F1C}" srcId="{7F6352FF-B529-4AF5-B0E6-FF08797C7843}" destId="{1F078BA4-7BE7-40A2-BF23-063F320968C1}" srcOrd="0" destOrd="0" parTransId="{327A18C9-65A9-4650-9B95-2B485DEC1086}" sibTransId="{2CAF05D3-24F0-4B21-9236-CAF91D1A962C}"/>
    <dgm:cxn modelId="{516F4DF4-A57D-4C6D-8C3A-1E376F356FE3}" type="presOf" srcId="{7F6352FF-B529-4AF5-B0E6-FF08797C7843}" destId="{A55D3680-BA16-4BA1-A2E3-E13B912ED0BE}" srcOrd="0" destOrd="0" presId="urn:microsoft.com/office/officeart/2005/8/layout/hList7"/>
    <dgm:cxn modelId="{44BF5848-300F-48B2-B4B9-0205403D2D81}" type="presParOf" srcId="{A55D3680-BA16-4BA1-A2E3-E13B912ED0BE}" destId="{138C94EA-6E67-42A6-AC50-C4E701135D9A}" srcOrd="0" destOrd="0" presId="urn:microsoft.com/office/officeart/2005/8/layout/hList7"/>
    <dgm:cxn modelId="{E6B35D4C-E98A-49AB-BE98-6806832BE743}" type="presParOf" srcId="{A55D3680-BA16-4BA1-A2E3-E13B912ED0BE}" destId="{82EBE593-472E-4646-89B0-6A1B7384D4F4}" srcOrd="1" destOrd="0" presId="urn:microsoft.com/office/officeart/2005/8/layout/hList7"/>
    <dgm:cxn modelId="{97AEFDB6-DBE7-4D1D-9027-16BC4842DA11}" type="presParOf" srcId="{82EBE593-472E-4646-89B0-6A1B7384D4F4}" destId="{2392681E-2056-49BF-B460-B27CEDDA84AA}" srcOrd="0" destOrd="0" presId="urn:microsoft.com/office/officeart/2005/8/layout/hList7"/>
    <dgm:cxn modelId="{FF33A65C-A285-4DAA-9B31-FCA96CD16A4A}" type="presParOf" srcId="{2392681E-2056-49BF-B460-B27CEDDA84AA}" destId="{021727EF-45E5-4405-8E6D-75078E4B0080}" srcOrd="0" destOrd="0" presId="urn:microsoft.com/office/officeart/2005/8/layout/hList7"/>
    <dgm:cxn modelId="{0EBFEA1A-B34A-4937-9F55-D49488434967}" type="presParOf" srcId="{2392681E-2056-49BF-B460-B27CEDDA84AA}" destId="{E2845A44-0329-421B-B7AB-0421AFDA1F7D}" srcOrd="1" destOrd="0" presId="urn:microsoft.com/office/officeart/2005/8/layout/hList7"/>
    <dgm:cxn modelId="{88FEBB22-0C84-4653-AE18-2B51A5E1C107}" type="presParOf" srcId="{2392681E-2056-49BF-B460-B27CEDDA84AA}" destId="{5A9D0C72-3AAF-47FC-9725-385DB36AB4E2}" srcOrd="2" destOrd="0" presId="urn:microsoft.com/office/officeart/2005/8/layout/hList7"/>
    <dgm:cxn modelId="{795655F0-700D-4640-B9BD-F3B86E1FC077}" type="presParOf" srcId="{2392681E-2056-49BF-B460-B27CEDDA84AA}" destId="{13738E23-A62B-4E78-80E8-C932EEA4C993}" srcOrd="3" destOrd="0" presId="urn:microsoft.com/office/officeart/2005/8/layout/hList7"/>
    <dgm:cxn modelId="{DB0B9D01-6D06-4DC8-A1D9-19976EAF93E1}" type="presParOf" srcId="{82EBE593-472E-4646-89B0-6A1B7384D4F4}" destId="{9F402CC7-B183-45F9-A6E6-6DD1F4635FDA}" srcOrd="1" destOrd="0" presId="urn:microsoft.com/office/officeart/2005/8/layout/hList7"/>
    <dgm:cxn modelId="{7450EAE1-38AD-4561-BD12-4920F5DAC8F2}" type="presParOf" srcId="{82EBE593-472E-4646-89B0-6A1B7384D4F4}" destId="{DA502A40-EFAD-4495-B888-20EBA4E3947C}" srcOrd="2" destOrd="0" presId="urn:microsoft.com/office/officeart/2005/8/layout/hList7"/>
    <dgm:cxn modelId="{5FACA38C-E7AF-4796-93C2-4761066FBD22}" type="presParOf" srcId="{DA502A40-EFAD-4495-B888-20EBA4E3947C}" destId="{E23C6AFC-6947-401B-90AA-0ED0F18EA5AF}" srcOrd="0" destOrd="0" presId="urn:microsoft.com/office/officeart/2005/8/layout/hList7"/>
    <dgm:cxn modelId="{AC90CB6D-9C9F-4A35-97F9-DFF60DAFB4AD}" type="presParOf" srcId="{DA502A40-EFAD-4495-B888-20EBA4E3947C}" destId="{43B1332C-BC65-4FED-89A5-0E4149F2B378}" srcOrd="1" destOrd="0" presId="urn:microsoft.com/office/officeart/2005/8/layout/hList7"/>
    <dgm:cxn modelId="{0B65683D-E721-45BE-8B41-873194A16AC4}" type="presParOf" srcId="{DA502A40-EFAD-4495-B888-20EBA4E3947C}" destId="{CEFCB98A-4AE2-4976-9E5D-453C1C12A154}" srcOrd="2" destOrd="0" presId="urn:microsoft.com/office/officeart/2005/8/layout/hList7"/>
    <dgm:cxn modelId="{F411B73E-2B1B-4A60-B2AB-E3DBBA3E5607}" type="presParOf" srcId="{DA502A40-EFAD-4495-B888-20EBA4E3947C}" destId="{89A4473A-7499-4EC8-94D7-560A553F560D}" srcOrd="3" destOrd="0" presId="urn:microsoft.com/office/officeart/2005/8/layout/hList7"/>
    <dgm:cxn modelId="{F2720E8C-2DEA-49A3-ACBA-F2AEDD4EC434}" type="presParOf" srcId="{82EBE593-472E-4646-89B0-6A1B7384D4F4}" destId="{BA4528A8-8644-4A64-AD08-DA76A57C4187}" srcOrd="3" destOrd="0" presId="urn:microsoft.com/office/officeart/2005/8/layout/hList7"/>
    <dgm:cxn modelId="{E4E128E2-1505-4E06-9191-5D1E4F8504DF}" type="presParOf" srcId="{82EBE593-472E-4646-89B0-6A1B7384D4F4}" destId="{03616E96-3299-4EB9-ACBB-DDF58B848034}" srcOrd="4" destOrd="0" presId="urn:microsoft.com/office/officeart/2005/8/layout/hList7"/>
    <dgm:cxn modelId="{AE6EE3FE-B580-45E6-A2A2-04A204B19893}" type="presParOf" srcId="{03616E96-3299-4EB9-ACBB-DDF58B848034}" destId="{C82A2282-9361-4329-9182-020C336FB512}" srcOrd="0" destOrd="0" presId="urn:microsoft.com/office/officeart/2005/8/layout/hList7"/>
    <dgm:cxn modelId="{8E33788D-CD1D-4630-9A26-CCF01792D8E2}" type="presParOf" srcId="{03616E96-3299-4EB9-ACBB-DDF58B848034}" destId="{3AC3EC1D-8CA1-42FC-B4BC-8027EF657302}" srcOrd="1" destOrd="0" presId="urn:microsoft.com/office/officeart/2005/8/layout/hList7"/>
    <dgm:cxn modelId="{E345B83F-7040-4209-8C3A-2B3E11771AF8}" type="presParOf" srcId="{03616E96-3299-4EB9-ACBB-DDF58B848034}" destId="{4F55CC2F-E4F9-4435-AFEB-E2BFEF39BECE}" srcOrd="2" destOrd="0" presId="urn:microsoft.com/office/officeart/2005/8/layout/hList7"/>
    <dgm:cxn modelId="{8B52E804-8E99-4B44-AA8E-F4DC037A9487}" type="presParOf" srcId="{03616E96-3299-4EB9-ACBB-DDF58B848034}" destId="{406BA427-8227-4ACA-80EB-73D48556D0D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1727EF-45E5-4405-8E6D-75078E4B0080}">
      <dsp:nvSpPr>
        <dsp:cNvPr id="0" name=""/>
        <dsp:cNvSpPr/>
      </dsp:nvSpPr>
      <dsp:spPr>
        <a:xfrm>
          <a:off x="1706" y="0"/>
          <a:ext cx="2655093" cy="5418667"/>
        </a:xfrm>
        <a:prstGeom prst="roundRect">
          <a:avLst>
            <a:gd name="adj" fmla="val 10000"/>
          </a:avLst>
        </a:prstGeom>
        <a:solidFill>
          <a:schemeClr val="accent6">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152" tIns="327152" rIns="327152" bIns="327152" numCol="1" spcCol="1270" anchor="ctr" anchorCtr="0">
          <a:noAutofit/>
        </a:bodyPr>
        <a:lstStyle/>
        <a:p>
          <a:pPr marL="0" lvl="0" indent="0" algn="ctr" defTabSz="2044700">
            <a:lnSpc>
              <a:spcPct val="90000"/>
            </a:lnSpc>
            <a:spcBef>
              <a:spcPct val="0"/>
            </a:spcBef>
            <a:spcAft>
              <a:spcPct val="35000"/>
            </a:spcAft>
            <a:buNone/>
          </a:pPr>
          <a:r>
            <a:rPr lang="en-US" sz="4600" kern="1200" dirty="0"/>
            <a:t>See</a:t>
          </a:r>
        </a:p>
      </dsp:txBody>
      <dsp:txXfrm>
        <a:off x="1706" y="2167466"/>
        <a:ext cx="2655093" cy="2167466"/>
      </dsp:txXfrm>
    </dsp:sp>
    <dsp:sp modelId="{13738E23-A62B-4E78-80E8-C932EEA4C993}">
      <dsp:nvSpPr>
        <dsp:cNvPr id="0" name=""/>
        <dsp:cNvSpPr/>
      </dsp:nvSpPr>
      <dsp:spPr>
        <a:xfrm>
          <a:off x="427045" y="325120"/>
          <a:ext cx="1804416" cy="180441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3C6AFC-6947-401B-90AA-0ED0F18EA5AF}">
      <dsp:nvSpPr>
        <dsp:cNvPr id="0" name=""/>
        <dsp:cNvSpPr/>
      </dsp:nvSpPr>
      <dsp:spPr>
        <a:xfrm>
          <a:off x="2736453" y="0"/>
          <a:ext cx="2655093" cy="5418667"/>
        </a:xfrm>
        <a:prstGeom prst="roundRect">
          <a:avLst>
            <a:gd name="adj" fmla="val 10000"/>
          </a:avLst>
        </a:prstGeom>
        <a:solidFill>
          <a:schemeClr val="accent6">
            <a:alpha val="90000"/>
            <a:hueOff val="0"/>
            <a:satOff val="0"/>
            <a:lumOff val="0"/>
            <a:alphaOff val="-2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152" tIns="327152" rIns="327152" bIns="327152" numCol="1" spcCol="1270" anchor="ctr" anchorCtr="0">
          <a:noAutofit/>
        </a:bodyPr>
        <a:lstStyle/>
        <a:p>
          <a:pPr marL="0" lvl="0" indent="0" algn="ctr" defTabSz="2044700">
            <a:lnSpc>
              <a:spcPct val="90000"/>
            </a:lnSpc>
            <a:spcBef>
              <a:spcPct val="0"/>
            </a:spcBef>
            <a:spcAft>
              <a:spcPct val="35000"/>
            </a:spcAft>
            <a:buNone/>
          </a:pPr>
          <a:r>
            <a:rPr lang="en-US" sz="4600" kern="1200" dirty="0"/>
            <a:t>Think</a:t>
          </a:r>
        </a:p>
      </dsp:txBody>
      <dsp:txXfrm>
        <a:off x="2736453" y="2167466"/>
        <a:ext cx="2655093" cy="2167466"/>
      </dsp:txXfrm>
    </dsp:sp>
    <dsp:sp modelId="{89A4473A-7499-4EC8-94D7-560A553F560D}">
      <dsp:nvSpPr>
        <dsp:cNvPr id="0" name=""/>
        <dsp:cNvSpPr/>
      </dsp:nvSpPr>
      <dsp:spPr>
        <a:xfrm>
          <a:off x="3161791" y="325120"/>
          <a:ext cx="1804416" cy="180441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2A2282-9361-4329-9182-020C336FB512}">
      <dsp:nvSpPr>
        <dsp:cNvPr id="0" name=""/>
        <dsp:cNvSpPr/>
      </dsp:nvSpPr>
      <dsp:spPr>
        <a:xfrm>
          <a:off x="5471199" y="0"/>
          <a:ext cx="2655093" cy="5418667"/>
        </a:xfrm>
        <a:prstGeom prst="roundRect">
          <a:avLst>
            <a:gd name="adj" fmla="val 10000"/>
          </a:avLst>
        </a:prstGeom>
        <a:solidFill>
          <a:schemeClr val="accent6">
            <a:alpha val="90000"/>
            <a:hueOff val="0"/>
            <a:satOff val="0"/>
            <a:lumOff val="0"/>
            <a:alpha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152" tIns="327152" rIns="327152" bIns="327152" numCol="1" spcCol="1270" anchor="ctr" anchorCtr="0">
          <a:noAutofit/>
        </a:bodyPr>
        <a:lstStyle/>
        <a:p>
          <a:pPr marL="0" lvl="0" indent="0" algn="ctr" defTabSz="2044700">
            <a:lnSpc>
              <a:spcPct val="90000"/>
            </a:lnSpc>
            <a:spcBef>
              <a:spcPct val="0"/>
            </a:spcBef>
            <a:spcAft>
              <a:spcPct val="35000"/>
            </a:spcAft>
            <a:buNone/>
          </a:pPr>
          <a:r>
            <a:rPr lang="en-US" sz="4600" kern="1200" dirty="0"/>
            <a:t>Wonder</a:t>
          </a:r>
        </a:p>
      </dsp:txBody>
      <dsp:txXfrm>
        <a:off x="5471199" y="2167466"/>
        <a:ext cx="2655093" cy="2167466"/>
      </dsp:txXfrm>
    </dsp:sp>
    <dsp:sp modelId="{406BA427-8227-4ACA-80EB-73D48556D0D2}">
      <dsp:nvSpPr>
        <dsp:cNvPr id="0" name=""/>
        <dsp:cNvSpPr/>
      </dsp:nvSpPr>
      <dsp:spPr>
        <a:xfrm>
          <a:off x="5896538" y="325120"/>
          <a:ext cx="1804416" cy="180441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8C94EA-6E67-42A6-AC50-C4E701135D9A}">
      <dsp:nvSpPr>
        <dsp:cNvPr id="0" name=""/>
        <dsp:cNvSpPr/>
      </dsp:nvSpPr>
      <dsp:spPr>
        <a:xfrm>
          <a:off x="325119" y="4334933"/>
          <a:ext cx="7477760" cy="812800"/>
        </a:xfrm>
        <a:prstGeom prst="leftRightArrow">
          <a:avLst/>
        </a:prstGeom>
        <a:solidFill>
          <a:schemeClr val="accent6">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A980B-C88F-46C4-955D-1D9CEC432653}" type="datetimeFigureOut">
              <a:rPr lang="en-US" smtClean="0"/>
              <a:t>9/6/23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EBD95-3A4E-4AFD-AE97-203B92EB5408}" type="slidenum">
              <a:rPr lang="en-US" smtClean="0"/>
              <a:t>‹#›</a:t>
            </a:fld>
            <a:endParaRPr lang="en-US"/>
          </a:p>
        </p:txBody>
      </p:sp>
    </p:spTree>
    <p:extLst>
      <p:ext uri="{BB962C8B-B14F-4D97-AF65-F5344CB8AC3E}">
        <p14:creationId xmlns:p14="http://schemas.microsoft.com/office/powerpoint/2010/main" val="4161150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from 1:25 to 2:29</a:t>
            </a:r>
          </a:p>
          <a:p>
            <a:endParaRPr lang="en-US" dirty="0"/>
          </a:p>
          <a:p>
            <a:r>
              <a:rPr lang="en-US" dirty="0"/>
              <a:t>Video source: https://vimeo.com/89062001 </a:t>
            </a:r>
          </a:p>
        </p:txBody>
      </p:sp>
      <p:sp>
        <p:nvSpPr>
          <p:cNvPr id="4" name="Slide Number Placeholder 3"/>
          <p:cNvSpPr>
            <a:spLocks noGrp="1"/>
          </p:cNvSpPr>
          <p:nvPr>
            <p:ph type="sldNum" sz="quarter" idx="5"/>
          </p:nvPr>
        </p:nvSpPr>
        <p:spPr/>
        <p:txBody>
          <a:bodyPr/>
          <a:lstStyle/>
          <a:p>
            <a:fld id="{9C2EBD95-3A4E-4AFD-AE97-203B92EB5408}" type="slidenum">
              <a:rPr lang="en-US" smtClean="0"/>
              <a:t>2</a:t>
            </a:fld>
            <a:endParaRPr lang="en-US"/>
          </a:p>
        </p:txBody>
      </p:sp>
    </p:spTree>
    <p:extLst>
      <p:ext uri="{BB962C8B-B14F-4D97-AF65-F5344CB8AC3E}">
        <p14:creationId xmlns:p14="http://schemas.microsoft.com/office/powerpoint/2010/main" val="746733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EBD95-3A4E-4AFD-AE97-203B92EB5408}" type="slidenum">
              <a:rPr lang="en-US" smtClean="0"/>
              <a:t>4</a:t>
            </a:fld>
            <a:endParaRPr lang="en-US"/>
          </a:p>
        </p:txBody>
      </p:sp>
    </p:spTree>
    <p:extLst>
      <p:ext uri="{BB962C8B-B14F-4D97-AF65-F5344CB8AC3E}">
        <p14:creationId xmlns:p14="http://schemas.microsoft.com/office/powerpoint/2010/main" val="337226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EBD95-3A4E-4AFD-AE97-203B92EB5408}" type="slidenum">
              <a:rPr lang="en-US" smtClean="0"/>
              <a:t>5</a:t>
            </a:fld>
            <a:endParaRPr lang="en-US"/>
          </a:p>
        </p:txBody>
      </p:sp>
    </p:spTree>
    <p:extLst>
      <p:ext uri="{BB962C8B-B14F-4D97-AF65-F5344CB8AC3E}">
        <p14:creationId xmlns:p14="http://schemas.microsoft.com/office/powerpoint/2010/main" val="1516221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EBD95-3A4E-4AFD-AE97-203B92EB5408}" type="slidenum">
              <a:rPr lang="en-US" smtClean="0"/>
              <a:t>6</a:t>
            </a:fld>
            <a:endParaRPr lang="en-US"/>
          </a:p>
        </p:txBody>
      </p:sp>
    </p:spTree>
    <p:extLst>
      <p:ext uri="{BB962C8B-B14F-4D97-AF65-F5344CB8AC3E}">
        <p14:creationId xmlns:p14="http://schemas.microsoft.com/office/powerpoint/2010/main" val="3170864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EBD95-3A4E-4AFD-AE97-203B92EB5408}" type="slidenum">
              <a:rPr lang="en-US" smtClean="0"/>
              <a:t>7</a:t>
            </a:fld>
            <a:endParaRPr lang="en-US"/>
          </a:p>
        </p:txBody>
      </p:sp>
    </p:spTree>
    <p:extLst>
      <p:ext uri="{BB962C8B-B14F-4D97-AF65-F5344CB8AC3E}">
        <p14:creationId xmlns:p14="http://schemas.microsoft.com/office/powerpoint/2010/main" val="1902065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source: https://vimeo.com/31221053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 this documentary by </a:t>
            </a:r>
            <a:r>
              <a:rPr lang="en-US" sz="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Nalikutaar</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Jacqueline Cleveland in part (first 3-4 minutes) or whole (10 min)depending on time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C2EBD95-3A4E-4AFD-AE97-203B92EB5408}" type="slidenum">
              <a:rPr lang="en-US" smtClean="0"/>
              <a:t>8</a:t>
            </a:fld>
            <a:endParaRPr lang="en-US"/>
          </a:p>
        </p:txBody>
      </p:sp>
    </p:spTree>
    <p:extLst>
      <p:ext uri="{BB962C8B-B14F-4D97-AF65-F5344CB8AC3E}">
        <p14:creationId xmlns:p14="http://schemas.microsoft.com/office/powerpoint/2010/main" val="3749518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9/6/23</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9/6/23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9/6/23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9/6/23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9/6/23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9/6/23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player.vimeo.com/video/89062001?app_id=122963" TargetMode="Externa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02_729CEBCF.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microsoft.com/office/2018/10/relationships/comments" Target="../comments/modernComment_103_780DD98A.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C0B79-9724-CD94-6DFA-6F839D7EA238}"/>
              </a:ext>
            </a:extLst>
          </p:cNvPr>
          <p:cNvSpPr>
            <a:spLocks noGrp="1"/>
          </p:cNvSpPr>
          <p:nvPr>
            <p:ph type="ctrTitle"/>
          </p:nvPr>
        </p:nvSpPr>
        <p:spPr>
          <a:xfrm>
            <a:off x="1777463" y="785365"/>
            <a:ext cx="8637073" cy="2541431"/>
          </a:xfrm>
        </p:spPr>
        <p:txBody>
          <a:bodyPr>
            <a:normAutofit/>
          </a:bodyPr>
          <a:lstStyle/>
          <a:p>
            <a:pPr algn="ctr"/>
            <a:r>
              <a:rPr lang="en-US" sz="6000" dirty="0"/>
              <a:t>Through my Eyes:</a:t>
            </a:r>
          </a:p>
        </p:txBody>
      </p:sp>
      <p:sp>
        <p:nvSpPr>
          <p:cNvPr id="3" name="Subtitle 2">
            <a:extLst>
              <a:ext uri="{FF2B5EF4-FFF2-40B4-BE49-F238E27FC236}">
                <a16:creationId xmlns:a16="http://schemas.microsoft.com/office/drawing/2014/main" id="{DC254CBD-10F0-EC64-9A1E-C7106F0B7A5D}"/>
              </a:ext>
            </a:extLst>
          </p:cNvPr>
          <p:cNvSpPr>
            <a:spLocks noGrp="1"/>
          </p:cNvSpPr>
          <p:nvPr>
            <p:ph type="subTitle" idx="1"/>
          </p:nvPr>
        </p:nvSpPr>
        <p:spPr>
          <a:xfrm>
            <a:off x="1777464" y="3657328"/>
            <a:ext cx="8637072" cy="1534460"/>
          </a:xfrm>
        </p:spPr>
        <p:txBody>
          <a:bodyPr>
            <a:normAutofit/>
          </a:bodyPr>
          <a:lstStyle/>
          <a:p>
            <a:pPr algn="ctr"/>
            <a:r>
              <a:rPr lang="en-US" sz="3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photography of </a:t>
            </a:r>
          </a:p>
          <a:p>
            <a:pPr algn="ctr"/>
            <a:r>
              <a:rPr lang="en-US" sz="3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Nalikutaar</a:t>
            </a:r>
            <a:r>
              <a:rPr lang="en-US" sz="3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Jacqueline Cleveland</a:t>
            </a:r>
            <a:endParaRPr lang="en-US" sz="3200" dirty="0"/>
          </a:p>
        </p:txBody>
      </p:sp>
    </p:spTree>
    <p:extLst>
      <p:ext uri="{BB962C8B-B14F-4D97-AF65-F5344CB8AC3E}">
        <p14:creationId xmlns:p14="http://schemas.microsoft.com/office/powerpoint/2010/main" val="999342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89237E-C916-6EA7-4F17-8E8B371805FC}"/>
              </a:ext>
            </a:extLst>
          </p:cNvPr>
          <p:cNvSpPr>
            <a:spLocks noGrp="1"/>
          </p:cNvSpPr>
          <p:nvPr>
            <p:ph idx="1"/>
          </p:nvPr>
        </p:nvSpPr>
        <p:spPr/>
        <p:txBody>
          <a:bodyPr/>
          <a:lstStyle/>
          <a:p>
            <a:endParaRPr lang="en-US" dirty="0"/>
          </a:p>
          <a:p>
            <a:endParaRPr lang="en-US" dirty="0"/>
          </a:p>
        </p:txBody>
      </p:sp>
      <p:pic>
        <p:nvPicPr>
          <p:cNvPr id="5" name="Online Media 4" title="The SpokenCoast Project Interview: Jacqueline Cleveland, Quinhagak, AK">
            <a:hlinkClick r:id="" action="ppaction://media"/>
            <a:extLst>
              <a:ext uri="{FF2B5EF4-FFF2-40B4-BE49-F238E27FC236}">
                <a16:creationId xmlns:a16="http://schemas.microsoft.com/office/drawing/2014/main" id="{55FA64FB-7B94-065B-4C73-F49105EFA2F6}"/>
              </a:ext>
            </a:extLst>
          </p:cNvPr>
          <p:cNvPicPr>
            <a:picLocks noRot="1" noChangeAspect="1"/>
          </p:cNvPicPr>
          <p:nvPr>
            <a:videoFile r:link="rId1"/>
          </p:nvPr>
        </p:nvPicPr>
        <p:blipFill>
          <a:blip r:embed="rId4"/>
          <a:stretch>
            <a:fillRect/>
          </a:stretch>
        </p:blipFill>
        <p:spPr>
          <a:xfrm>
            <a:off x="664107" y="511651"/>
            <a:ext cx="10771148" cy="6058770"/>
          </a:xfrm>
          <a:prstGeom prst="rect">
            <a:avLst/>
          </a:prstGeom>
        </p:spPr>
      </p:pic>
    </p:spTree>
    <p:extLst>
      <p:ext uri="{BB962C8B-B14F-4D97-AF65-F5344CB8AC3E}">
        <p14:creationId xmlns:p14="http://schemas.microsoft.com/office/powerpoint/2010/main" val="108118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4E34391-BA03-7F77-D6CA-28E6605FDCB9}"/>
              </a:ext>
            </a:extLst>
          </p:cNvPr>
          <p:cNvGraphicFramePr/>
          <p:nvPr>
            <p:extLst>
              <p:ext uri="{D42A27DB-BD31-4B8C-83A1-F6EECF244321}">
                <p14:modId xmlns:p14="http://schemas.microsoft.com/office/powerpoint/2010/main" val="36807817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3017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3A17C2-2076-F4F2-3180-93F8A69AC800}"/>
              </a:ext>
            </a:extLst>
          </p:cNvPr>
          <p:cNvSpPr txBox="1"/>
          <p:nvPr/>
        </p:nvSpPr>
        <p:spPr>
          <a:xfrm>
            <a:off x="86726" y="6211078"/>
            <a:ext cx="11292643" cy="492443"/>
          </a:xfrm>
          <a:prstGeom prst="rect">
            <a:avLst/>
          </a:prstGeom>
          <a:solidFill>
            <a:schemeClr val="bg1">
              <a:alpha val="50000"/>
            </a:schemeClr>
          </a:solidFill>
        </p:spPr>
        <p:txBody>
          <a:bodyPr wrap="none" rtlCol="0">
            <a:spAutoFit/>
          </a:bodyPr>
          <a:lstStyle/>
          <a:p>
            <a:r>
              <a:rPr lang="en-US" sz="2600" i="1" dirty="0"/>
              <a:t>Molly Alexie and her children after a harvest of beach greens in Quinhagak, Alaska</a:t>
            </a:r>
            <a:r>
              <a:rPr lang="en-US" sz="2600" dirty="0"/>
              <a:t>, 2018</a:t>
            </a:r>
          </a:p>
        </p:txBody>
      </p:sp>
      <p:pic>
        <p:nvPicPr>
          <p:cNvPr id="1026" name="Picture 2" descr="Media | Native America: In Translation">
            <a:extLst>
              <a:ext uri="{FF2B5EF4-FFF2-40B4-BE49-F238E27FC236}">
                <a16:creationId xmlns:a16="http://schemas.microsoft.com/office/drawing/2014/main" id="{B65CAFB6-BF97-C6A0-05D5-237B126F1F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5482" y="0"/>
            <a:ext cx="9325724" cy="6211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886607"/>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3A17C2-2076-F4F2-3180-93F8A69AC800}"/>
              </a:ext>
            </a:extLst>
          </p:cNvPr>
          <p:cNvSpPr txBox="1"/>
          <p:nvPr/>
        </p:nvSpPr>
        <p:spPr>
          <a:xfrm>
            <a:off x="0" y="6420266"/>
            <a:ext cx="11434925" cy="415498"/>
          </a:xfrm>
          <a:prstGeom prst="rect">
            <a:avLst/>
          </a:prstGeom>
          <a:solidFill>
            <a:schemeClr val="bg1">
              <a:alpha val="50000"/>
            </a:schemeClr>
          </a:solidFill>
        </p:spPr>
        <p:txBody>
          <a:bodyPr wrap="none" rtlCol="0">
            <a:spAutoFit/>
          </a:bodyPr>
          <a:lstStyle/>
          <a:p>
            <a:r>
              <a:rPr lang="en-US" sz="2100" i="1" dirty="0"/>
              <a:t>Umkumiut (People of the Cliffs) is a seasonal hunting and fishing camp situated near Toksook Bay, Alaska</a:t>
            </a:r>
            <a:r>
              <a:rPr lang="en-US" sz="2100" dirty="0"/>
              <a:t>, 2017</a:t>
            </a:r>
          </a:p>
        </p:txBody>
      </p:sp>
      <p:pic>
        <p:nvPicPr>
          <p:cNvPr id="3" name="Picture 2" descr="A group of houses by the water&#10;&#10;Description automatically generated">
            <a:extLst>
              <a:ext uri="{FF2B5EF4-FFF2-40B4-BE49-F238E27FC236}">
                <a16:creationId xmlns:a16="http://schemas.microsoft.com/office/drawing/2014/main" id="{AA968B13-EBE5-9230-E89D-E566466226DA}"/>
              </a:ext>
            </a:extLst>
          </p:cNvPr>
          <p:cNvPicPr>
            <a:picLocks noChangeAspect="1"/>
          </p:cNvPicPr>
          <p:nvPr/>
        </p:nvPicPr>
        <p:blipFill>
          <a:blip r:embed="rId4"/>
          <a:stretch>
            <a:fillRect/>
          </a:stretch>
        </p:blipFill>
        <p:spPr>
          <a:xfrm>
            <a:off x="1156139" y="0"/>
            <a:ext cx="9655722" cy="6437148"/>
          </a:xfrm>
          <a:prstGeom prst="rect">
            <a:avLst/>
          </a:prstGeom>
        </p:spPr>
      </p:pic>
    </p:spTree>
    <p:extLst>
      <p:ext uri="{BB962C8B-B14F-4D97-AF65-F5344CB8AC3E}">
        <p14:creationId xmlns:p14="http://schemas.microsoft.com/office/powerpoint/2010/main" val="2014173578"/>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3A17C2-2076-F4F2-3180-93F8A69AC800}"/>
              </a:ext>
            </a:extLst>
          </p:cNvPr>
          <p:cNvSpPr txBox="1"/>
          <p:nvPr/>
        </p:nvSpPr>
        <p:spPr>
          <a:xfrm>
            <a:off x="-1" y="6268560"/>
            <a:ext cx="12235009" cy="400110"/>
          </a:xfrm>
          <a:prstGeom prst="rect">
            <a:avLst/>
          </a:prstGeom>
          <a:solidFill>
            <a:schemeClr val="bg1">
              <a:alpha val="50000"/>
            </a:schemeClr>
          </a:solidFill>
        </p:spPr>
        <p:txBody>
          <a:bodyPr wrap="square" rtlCol="0">
            <a:spAutoFit/>
          </a:bodyPr>
          <a:lstStyle/>
          <a:p>
            <a:r>
              <a:rPr lang="en-US" sz="2000" i="1" dirty="0"/>
              <a:t>Lizzie </a:t>
            </a:r>
            <a:r>
              <a:rPr lang="en-US" sz="2000" i="1" dirty="0" err="1"/>
              <a:t>Chimiugak</a:t>
            </a:r>
            <a:r>
              <a:rPr lang="en-US" sz="2000" i="1" dirty="0"/>
              <a:t> </a:t>
            </a:r>
            <a:r>
              <a:rPr lang="en-US" sz="2000" i="1" dirty="0" err="1"/>
              <a:t>Nenguryarr</a:t>
            </a:r>
            <a:r>
              <a:rPr lang="en-US" sz="2000" i="1" dirty="0"/>
              <a:t>, age ninety, was the first person counted for the 2020 Census, Toksook Bay, Alaska</a:t>
            </a:r>
            <a:r>
              <a:rPr lang="en-US" sz="2000" dirty="0"/>
              <a:t>, 2017</a:t>
            </a:r>
          </a:p>
        </p:txBody>
      </p:sp>
      <p:pic>
        <p:nvPicPr>
          <p:cNvPr id="5" name="Picture 4" descr="An old person sitting in a chair&#10;&#10;Description automatically generated">
            <a:extLst>
              <a:ext uri="{FF2B5EF4-FFF2-40B4-BE49-F238E27FC236}">
                <a16:creationId xmlns:a16="http://schemas.microsoft.com/office/drawing/2014/main" id="{7DB66F40-C1A6-A7C5-3620-73B705D06026}"/>
              </a:ext>
            </a:extLst>
          </p:cNvPr>
          <p:cNvPicPr>
            <a:picLocks noChangeAspect="1"/>
          </p:cNvPicPr>
          <p:nvPr/>
        </p:nvPicPr>
        <p:blipFill>
          <a:blip r:embed="rId3"/>
          <a:stretch>
            <a:fillRect/>
          </a:stretch>
        </p:blipFill>
        <p:spPr>
          <a:xfrm>
            <a:off x="1429407" y="0"/>
            <a:ext cx="9402840" cy="6268560"/>
          </a:xfrm>
          <a:prstGeom prst="rect">
            <a:avLst/>
          </a:prstGeom>
        </p:spPr>
      </p:pic>
    </p:spTree>
    <p:extLst>
      <p:ext uri="{BB962C8B-B14F-4D97-AF65-F5344CB8AC3E}">
        <p14:creationId xmlns:p14="http://schemas.microsoft.com/office/powerpoint/2010/main" val="3288064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3A17C2-2076-F4F2-3180-93F8A69AC800}"/>
              </a:ext>
            </a:extLst>
          </p:cNvPr>
          <p:cNvSpPr txBox="1"/>
          <p:nvPr/>
        </p:nvSpPr>
        <p:spPr>
          <a:xfrm>
            <a:off x="5129048" y="4970887"/>
            <a:ext cx="6821213" cy="1569660"/>
          </a:xfrm>
          <a:prstGeom prst="rect">
            <a:avLst/>
          </a:prstGeom>
          <a:solidFill>
            <a:schemeClr val="bg1">
              <a:alpha val="50000"/>
            </a:schemeClr>
          </a:solidFill>
        </p:spPr>
        <p:txBody>
          <a:bodyPr wrap="square" rtlCol="0">
            <a:spAutoFit/>
          </a:bodyPr>
          <a:lstStyle/>
          <a:p>
            <a:r>
              <a:rPr lang="en-US" sz="3200" i="1" dirty="0"/>
              <a:t>There are two main </a:t>
            </a:r>
            <a:r>
              <a:rPr lang="en-US" sz="3200" i="1" dirty="0" err="1"/>
              <a:t>Yup’ik</a:t>
            </a:r>
            <a:r>
              <a:rPr lang="en-US" sz="3200" i="1" dirty="0"/>
              <a:t> names for crowberries or blackberries in Alaska, </a:t>
            </a:r>
            <a:r>
              <a:rPr lang="en-US" sz="3200" i="1" dirty="0" err="1"/>
              <a:t>paunrat</a:t>
            </a:r>
            <a:r>
              <a:rPr lang="en-US" sz="3200" i="1" dirty="0"/>
              <a:t> and </a:t>
            </a:r>
            <a:r>
              <a:rPr lang="en-US" sz="3200" i="1" dirty="0" err="1"/>
              <a:t>tan’gerpiit</a:t>
            </a:r>
            <a:r>
              <a:rPr lang="en-US" sz="3200" dirty="0"/>
              <a:t>, 2017</a:t>
            </a:r>
          </a:p>
        </p:txBody>
      </p:sp>
      <p:pic>
        <p:nvPicPr>
          <p:cNvPr id="3" name="Picture 2" descr="A yellow sign with green plants on it&#10;&#10;Description automatically generated">
            <a:extLst>
              <a:ext uri="{FF2B5EF4-FFF2-40B4-BE49-F238E27FC236}">
                <a16:creationId xmlns:a16="http://schemas.microsoft.com/office/drawing/2014/main" id="{8F44BFE9-68B8-3DED-1127-A1D0A8B402DB}"/>
              </a:ext>
            </a:extLst>
          </p:cNvPr>
          <p:cNvPicPr>
            <a:picLocks noChangeAspect="1"/>
          </p:cNvPicPr>
          <p:nvPr/>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3750860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9FBA82-64D0-2DC2-8B71-9BD4CD9B0E97}"/>
              </a:ext>
            </a:extLst>
          </p:cNvPr>
          <p:cNvSpPr txBox="1">
            <a:spLocks/>
          </p:cNvSpPr>
          <p:nvPr/>
        </p:nvSpPr>
        <p:spPr>
          <a:xfrm>
            <a:off x="1010468" y="239206"/>
            <a:ext cx="10171064" cy="1049235"/>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600" i="1" dirty="0"/>
              <a:t>Sundown  to  sundown </a:t>
            </a:r>
            <a:r>
              <a:rPr lang="en-US" sz="3600" dirty="0"/>
              <a:t>(2011)</a:t>
            </a:r>
          </a:p>
        </p:txBody>
      </p:sp>
      <p:sp>
        <p:nvSpPr>
          <p:cNvPr id="5" name="TextBox 4">
            <a:extLst>
              <a:ext uri="{FF2B5EF4-FFF2-40B4-BE49-F238E27FC236}">
                <a16:creationId xmlns:a16="http://schemas.microsoft.com/office/drawing/2014/main" id="{3A8F8B81-24A0-55B3-54D7-104EC514045C}"/>
              </a:ext>
            </a:extLst>
          </p:cNvPr>
          <p:cNvSpPr txBox="1"/>
          <p:nvPr/>
        </p:nvSpPr>
        <p:spPr>
          <a:xfrm>
            <a:off x="2138855" y="6064623"/>
            <a:ext cx="7914290" cy="646331"/>
          </a:xfrm>
          <a:prstGeom prst="rect">
            <a:avLst/>
          </a:prstGeom>
          <a:noFill/>
        </p:spPr>
        <p:txBody>
          <a:bodyPr wrap="square">
            <a:spAutoFit/>
          </a:bodyPr>
          <a:lstStyle/>
          <a:p>
            <a:pPr algn="ctr"/>
            <a:r>
              <a:rPr lang="en-US" sz="3600" dirty="0"/>
              <a:t>https://vimeo.com/31221053</a:t>
            </a:r>
          </a:p>
        </p:txBody>
      </p:sp>
      <p:pic>
        <p:nvPicPr>
          <p:cNvPr id="7" name="Picture 6">
            <a:extLst>
              <a:ext uri="{FF2B5EF4-FFF2-40B4-BE49-F238E27FC236}">
                <a16:creationId xmlns:a16="http://schemas.microsoft.com/office/drawing/2014/main" id="{4C7D5966-DC7D-A352-1EF8-DA47156D4F37}"/>
              </a:ext>
            </a:extLst>
          </p:cNvPr>
          <p:cNvPicPr>
            <a:picLocks noChangeAspect="1"/>
          </p:cNvPicPr>
          <p:nvPr/>
        </p:nvPicPr>
        <p:blipFill rotWithShape="1">
          <a:blip r:embed="rId3"/>
          <a:srcRect l="28362" t="23755" r="29483" b="29808"/>
          <a:stretch/>
        </p:blipFill>
        <p:spPr>
          <a:xfrm>
            <a:off x="2411700" y="1146089"/>
            <a:ext cx="7368599" cy="4565821"/>
          </a:xfrm>
          <a:prstGeom prst="rect">
            <a:avLst/>
          </a:prstGeom>
        </p:spPr>
      </p:pic>
    </p:spTree>
    <p:extLst>
      <p:ext uri="{BB962C8B-B14F-4D97-AF65-F5344CB8AC3E}">
        <p14:creationId xmlns:p14="http://schemas.microsoft.com/office/powerpoint/2010/main" val="2503730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5BB14454-D00C-4958-BB39-F5F9F3AC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28A657A7-C4E5-425B-98FA-BB817FF7BF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8029" y="1847088"/>
            <a:ext cx="352036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B86BE4B7-7FEF-F55C-D889-43E3CD61AFDE}"/>
              </a:ext>
            </a:extLst>
          </p:cNvPr>
          <p:cNvSpPr>
            <a:spLocks noGrp="1"/>
          </p:cNvSpPr>
          <p:nvPr>
            <p:ph type="title"/>
          </p:nvPr>
        </p:nvSpPr>
        <p:spPr>
          <a:xfrm>
            <a:off x="7218030" y="804520"/>
            <a:ext cx="3520367" cy="1049235"/>
          </a:xfrm>
        </p:spPr>
        <p:txBody>
          <a:bodyPr vert="horz" lIns="91440" tIns="45720" rIns="91440" bIns="45720" rtlCol="0" anchor="t">
            <a:normAutofit/>
          </a:bodyPr>
          <a:lstStyle/>
          <a:p>
            <a:r>
              <a:rPr lang="en-US" dirty="0"/>
              <a:t>Your Community</a:t>
            </a:r>
          </a:p>
        </p:txBody>
      </p:sp>
      <p:sp>
        <p:nvSpPr>
          <p:cNvPr id="23" name="Rectangle 22">
            <a:extLst>
              <a:ext uri="{FF2B5EF4-FFF2-40B4-BE49-F238E27FC236}">
                <a16:creationId xmlns:a16="http://schemas.microsoft.com/office/drawing/2014/main" id="{A1084370-0E70-4003-9787-3490FCC20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25" name="Group 24">
            <a:extLst>
              <a:ext uri="{FF2B5EF4-FFF2-40B4-BE49-F238E27FC236}">
                <a16:creationId xmlns:a16="http://schemas.microsoft.com/office/drawing/2014/main" id="{2B7C66D2-22E8-4E8F-829B-050BFA7C86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7463259" y="583365"/>
            <a:chExt cx="6104330" cy="5181928"/>
          </a:xfrm>
        </p:grpSpPr>
        <p:sp>
          <p:nvSpPr>
            <p:cNvPr id="26" name="Rectangle 25">
              <a:extLst>
                <a:ext uri="{FF2B5EF4-FFF2-40B4-BE49-F238E27FC236}">
                  <a16:creationId xmlns:a16="http://schemas.microsoft.com/office/drawing/2014/main" id="{F0B78D6F-1F61-4DBB-8F5A-934BB850D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3EA261D-1F8C-4BE5-8586-3C1CC5CE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Content Placeholder 5" descr="Photographer shooting with a camera">
            <a:extLst>
              <a:ext uri="{FF2B5EF4-FFF2-40B4-BE49-F238E27FC236}">
                <a16:creationId xmlns:a16="http://schemas.microsoft.com/office/drawing/2014/main" id="{081D13FA-D40F-488B-544A-32B0DD8381E7}"/>
              </a:ext>
            </a:extLst>
          </p:cNvPr>
          <p:cNvPicPr>
            <a:picLocks noGrp="1" noChangeAspect="1"/>
          </p:cNvPicPr>
          <p:nvPr>
            <p:ph sz="half" idx="1"/>
          </p:nvPr>
        </p:nvPicPr>
        <p:blipFill rotWithShape="1">
          <a:blip r:embed="rId3"/>
          <a:srcRect l="16693"/>
          <a:stretch/>
        </p:blipFill>
        <p:spPr>
          <a:xfrm>
            <a:off x="1271223" y="1116345"/>
            <a:ext cx="4825148" cy="3866172"/>
          </a:xfrm>
          <a:prstGeom prst="rect">
            <a:avLst/>
          </a:prstGeom>
        </p:spPr>
      </p:pic>
      <p:sp>
        <p:nvSpPr>
          <p:cNvPr id="4" name="Content Placeholder 3">
            <a:extLst>
              <a:ext uri="{FF2B5EF4-FFF2-40B4-BE49-F238E27FC236}">
                <a16:creationId xmlns:a16="http://schemas.microsoft.com/office/drawing/2014/main" id="{2FBC5754-8C15-024C-AFDA-AE871EBA6FEE}"/>
              </a:ext>
            </a:extLst>
          </p:cNvPr>
          <p:cNvSpPr>
            <a:spLocks noGrp="1"/>
          </p:cNvSpPr>
          <p:nvPr>
            <p:ph sz="half" idx="2"/>
          </p:nvPr>
        </p:nvSpPr>
        <p:spPr>
          <a:xfrm>
            <a:off x="6736568" y="2015732"/>
            <a:ext cx="5276756" cy="4099318"/>
          </a:xfrm>
        </p:spPr>
        <p:txBody>
          <a:bodyPr vert="horz" lIns="91440" tIns="45720" rIns="91440" bIns="45720" rtlCol="0" anchor="t">
            <a:noAutofit/>
          </a:bodyPr>
          <a:lstStyle/>
          <a:p>
            <a:pPr marL="0" indent="0">
              <a:buNone/>
            </a:pPr>
            <a:r>
              <a:rPr lang="en-US" sz="2400" dirty="0"/>
              <a:t>Become a photographer or videographer</a:t>
            </a:r>
          </a:p>
          <a:p>
            <a:pPr marL="457200" marR="0">
              <a:lnSpc>
                <a:spcPct val="115000"/>
              </a:lnSpc>
              <a:spcBef>
                <a:spcPts val="0"/>
              </a:spcBef>
              <a:spcAft>
                <a:spcPts val="1000"/>
              </a:spcAft>
            </a:pPr>
            <a:r>
              <a:rPr lang="en-US" sz="2400" dirty="0">
                <a:effectLst/>
                <a:ea typeface="Calibri" panose="020F0502020204030204" pitchFamily="34" charset="0"/>
                <a:cs typeface="Times New Roman" panose="02020603050405020304" pitchFamily="18" charset="0"/>
              </a:rPr>
              <a:t>Create a collection of 3-5 photos or make a 1-minute film</a:t>
            </a:r>
          </a:p>
          <a:p>
            <a:pPr marL="457200" marR="0">
              <a:lnSpc>
                <a:spcPct val="115000"/>
              </a:lnSpc>
              <a:spcBef>
                <a:spcPts val="0"/>
              </a:spcBef>
              <a:spcAft>
                <a:spcPts val="1000"/>
              </a:spcAft>
            </a:pPr>
            <a:r>
              <a:rPr lang="en-US" sz="2400" dirty="0">
                <a:effectLst/>
                <a:ea typeface="Calibri" panose="020F0502020204030204" pitchFamily="34" charset="0"/>
                <a:cs typeface="Times New Roman" panose="02020603050405020304" pitchFamily="18" charset="0"/>
              </a:rPr>
              <a:t>Be intentional of the images you create or what you choose to include in your short film. Plan what you want others to know about your community by carefully selecting your subjects and environments.</a:t>
            </a:r>
          </a:p>
        </p:txBody>
      </p:sp>
      <p:pic>
        <p:nvPicPr>
          <p:cNvPr id="29" name="Picture 28">
            <a:extLst>
              <a:ext uri="{FF2B5EF4-FFF2-40B4-BE49-F238E27FC236}">
                <a16:creationId xmlns:a16="http://schemas.microsoft.com/office/drawing/2014/main" id="{3635D2BC-4EDA-4A3E-83BF-035608099B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30">
            <a:extLst>
              <a:ext uri="{FF2B5EF4-FFF2-40B4-BE49-F238E27FC236}">
                <a16:creationId xmlns:a16="http://schemas.microsoft.com/office/drawing/2014/main" id="{A3C86EB9-7FA9-42F7-B348-A7FD17436A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65090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336</TotalTime>
  <Words>216</Words>
  <Application>Microsoft Macintosh PowerPoint</Application>
  <PresentationFormat>Widescreen</PresentationFormat>
  <Paragraphs>28</Paragraphs>
  <Slides>9</Slides>
  <Notes>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Gill Sans MT</vt:lpstr>
      <vt:lpstr>Gallery</vt:lpstr>
      <vt:lpstr>Through my Eyes: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Community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Through my Eyes:</dc:title>
  <dc:creator>Ashlee Highfill</dc:creator>
  <cp:lastModifiedBy>Don Fuller</cp:lastModifiedBy>
  <cp:revision>6</cp:revision>
  <dcterms:created xsi:type="dcterms:W3CDTF">2023-08-21T00:28:52Z</dcterms:created>
  <dcterms:modified xsi:type="dcterms:W3CDTF">2023-09-06T20:09:44Z</dcterms:modified>
</cp:coreProperties>
</file>